
<file path=[Content_Types].xml><?xml version="1.0" encoding="utf-8"?>
<Types xmlns="http://schemas.openxmlformats.org/package/2006/content-types">
  <Default Extension="flac" ContentType="audio/unknown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1" r:id="rId2"/>
    <p:sldId id="265" r:id="rId3"/>
    <p:sldId id="267" r:id="rId4"/>
    <p:sldId id="268" r:id="rId5"/>
    <p:sldId id="270" r:id="rId6"/>
    <p:sldId id="263" r:id="rId7"/>
    <p:sldId id="272" r:id="rId8"/>
    <p:sldId id="260" r:id="rId9"/>
    <p:sldId id="256" r:id="rId10"/>
    <p:sldId id="257" r:id="rId11"/>
    <p:sldId id="258" r:id="rId12"/>
    <p:sldId id="259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8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CC17D-7244-4EAF-AA54-4AF8B7FA98B3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22EB-AFB3-4006-87A3-FF900F75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4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22EB-AFB3-4006-87A3-FF900F752D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F430-78D9-4195-AA09-3A6E2E702757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34FF-3578-4C60-8DD7-281B2F48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36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F430-78D9-4195-AA09-3A6E2E702757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34FF-3578-4C60-8DD7-281B2F48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49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F430-78D9-4195-AA09-3A6E2E702757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34FF-3578-4C60-8DD7-281B2F48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0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F430-78D9-4195-AA09-3A6E2E702757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34FF-3578-4C60-8DD7-281B2F48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6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F430-78D9-4195-AA09-3A6E2E702757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34FF-3578-4C60-8DD7-281B2F48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96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F430-78D9-4195-AA09-3A6E2E702757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34FF-3578-4C60-8DD7-281B2F48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5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F430-78D9-4195-AA09-3A6E2E702757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34FF-3578-4C60-8DD7-281B2F48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8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F430-78D9-4195-AA09-3A6E2E702757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34FF-3578-4C60-8DD7-281B2F48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3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F430-78D9-4195-AA09-3A6E2E702757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34FF-3578-4C60-8DD7-281B2F48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4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F430-78D9-4195-AA09-3A6E2E702757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34FF-3578-4C60-8DD7-281B2F48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70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F430-78D9-4195-AA09-3A6E2E702757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34FF-3578-4C60-8DD7-281B2F48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1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CDF430-78D9-4195-AA09-3A6E2E702757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8034FF-3578-4C60-8DD7-281B2F48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4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flac"/><Relationship Id="rId1" Type="http://schemas.microsoft.com/office/2007/relationships/media" Target="../media/media2.flac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1DEF4EE-A43B-FF7D-D314-8374DF598C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690983CA-A194-5883-4369-EDBD3A14F7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5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500">
        <p:sndAc>
          <p:stSnd>
            <p:snd r:embed="rId2" name="quiterdamn.wav"/>
          </p:stSnd>
        </p:sndAc>
      </p:transition>
    </mc:Choice>
    <mc:Fallback xmlns="">
      <p:transition spd="slow" advClick="0" advTm="2500">
        <p:sndAc>
          <p:stSnd>
            <p:snd r:embed="rId4" name="quiterdamn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FD1827-FE3E-F91A-AE80-0C30E9415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67" y="2287329"/>
            <a:ext cx="2224985" cy="213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2400">
        <p14:conveyor dir="l"/>
      </p:transition>
    </mc:Choice>
    <mc:Fallback xmlns="">
      <p:transition spd="slow" advClick="0" advTm="62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5 -0.00188 L -0.32925 -0.33288 L -0.75625 0.09612 L -0.49725 0.35612 L 0.00075 -0.14488 L -0.18725 -0.33288 L -0.75625 0.23912 L -0.64025 0.35612 L 0.00075 -0.28788 L -0.04425 -0.33288 L -0.73025 0.35612 L -0.75625 0.33012 L -0.09725 -0.33288 L 0.00075 -0.23488 L -0.58825 0.35612 L -0.75625 0.18712 L -0.23925 -0.33288 L 0.00075 -0.09188 L -0.44525 0.35612 L -0.75625 0.04412 L -0.38125 -0.33288 L 0.00075 0.05112 L -0.30325 0.35612 L -0.75625 -0.09888 L -0.52325 -0.33288 L 0.00075 0.19412 L -0.16125 0.35612 L -0.75625 -0.24188 L -0.66625 -0.33288 L 0.00075 0.33712 L -0.01825 0.35612 L -0.70425 -0.33288 L -0.75625 -0.28088 L -0.12325 0.35612 L 0.00075 0.23212 L -0.56225 -0.33288 L -0.75625 -0.13788 L -0.26525 0.35612 L 0.00075 0.08912" pathEditMode="fixed" ptsTypes="">
                                      <p:cBhvr>
                                        <p:cTn id="6" dur="6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27A478-AACE-15AA-AB33-3743CD280BF5}"/>
              </a:ext>
            </a:extLst>
          </p:cNvPr>
          <p:cNvSpPr txBox="1"/>
          <p:nvPr/>
        </p:nvSpPr>
        <p:spPr>
          <a:xfrm>
            <a:off x="2350855" y="3226279"/>
            <a:ext cx="4442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Don’t take the swine flu vaccine!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77F9E-585B-FC85-DFDF-009CE5DB8B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54" y="1695666"/>
            <a:ext cx="4442289" cy="4261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BB3D49-C91A-9E0F-31EE-C7D776372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53" y="1695666"/>
            <a:ext cx="4442289" cy="426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7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4000">
        <p14:ripple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3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90DAC5-8E8D-95C6-B7EA-D844BF2F0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507" y="2361769"/>
            <a:ext cx="2224985" cy="213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2600">
        <p14:prism/>
      </p:transition>
    </mc:Choice>
    <mc:Fallback xmlns="">
      <p:transition spd="slow" advClick="0" advTm="22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2 0.00025 L -0.17378 0.34525 L -0.37778 -0.05875 L -0.23378 -0.34375 L 0.11522 0.34525 L 0.37922 -0.17675 L 0.29422 -0.34375 L -0.05378 0.34525 L -0.37778 -0.29475 L -0.35278 -0.34375 L -0.00478 0.34525 L 0.34422 -0.34375 L 0.37922 -0.27475 L 0.06522 0.34525 L -0.28278 -0.34375 L -0.37778 -0.15575 L -0.12378 0.34525 L 0.22422 -0.34375 L 0.37922 -0.03775 L 0.18522 0.34525 L -0.16278 -0.34375 L -0.37778 0.08025 L -0.24378 0.34525 L 0.10422 -0.34375 " pathEditMode="fixed" ptsTypes="">
                                      <p:cBhvr>
                                        <p:cTn id="6" dur="2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5C2E8-6112-C3CA-9E92-A80B30BFC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018"/>
            <a:ext cx="9144000" cy="41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6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AE36C1-D07B-C306-00F5-5062AEE0E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39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0">
        <p15:prstTrans prst="fracture"/>
        <p:sndAc>
          <p:stSnd>
            <p:snd r:embed="rId2" name="quiterdamn.wav"/>
          </p:stSnd>
        </p:sndAc>
      </p:transition>
    </mc:Choice>
    <mc:Fallback xmlns="">
      <p:transition spd="slow" advClick="0" advTm="0">
        <p:fade/>
        <p:sndAc>
          <p:stSnd>
            <p:snd r:embed="rId4" name="quiterdam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AEBCAD-41A0-5316-0BDE-C0B969BAF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1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14:prism/>
        <p:sndAc>
          <p:stSnd>
            <p:snd r:embed="rId2" name="quiterdamn.wav"/>
          </p:stSnd>
        </p:sndAc>
      </p:transition>
    </mc:Choice>
    <mc:Fallback xmlns="">
      <p:transition spd="slow" advClick="0" advTm="0">
        <p:fade/>
        <p:sndAc>
          <p:stSnd>
            <p:snd r:embed="rId4" name="quiterdam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72F937-C0C0-6B7C-E4C7-9C4B3074E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390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0">
        <p15:prstTrans prst="origami"/>
        <p:sndAc>
          <p:stSnd>
            <p:snd r:embed="rId2" name="quiterdamn.wav"/>
          </p:stSnd>
        </p:sndAc>
      </p:transition>
    </mc:Choice>
    <mc:Fallback xmlns="">
      <p:transition spd="slow" advClick="0" advTm="0">
        <p:fade/>
        <p:sndAc>
          <p:stSnd>
            <p:snd r:embed="rId4" name="quiterdam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AA646-7E3C-213C-7BE0-03CE67DD5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0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14:gallery dir="l"/>
        <p:sndAc>
          <p:stSnd>
            <p:snd r:embed="rId2" name="quiterdamn.wav"/>
          </p:stSnd>
        </p:sndAc>
      </p:transition>
    </mc:Choice>
    <mc:Fallback xmlns="">
      <p:transition spd="slow" advClick="0" advTm="0">
        <p:fade/>
        <p:sndAc>
          <p:stSnd>
            <p:snd r:embed="rId4" name="quiterdamn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98C832-59D7-131A-C7CC-28AFA329F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83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14:flash/>
        <p:sndAc>
          <p:stSnd>
            <p:snd r:embed="rId2" name="quiterdamn.wav"/>
          </p:stSnd>
        </p:sndAc>
      </p:transition>
    </mc:Choice>
    <mc:Fallback xmlns="">
      <p:transition spd="slow" advClick="0" advTm="0">
        <p:fade/>
        <p:sndAc>
          <p:stSnd>
            <p:snd r:embed="rId4" name="quiterdam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5D2F9F-A611-45D1-D3F8-610EEDAB6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54861" cy="851140"/>
          </a:xfrm>
          <a:prstGeom prst="rect">
            <a:avLst/>
          </a:prstGeom>
          <a:solidFill>
            <a:srgbClr val="000000">
              <a:alpha val="0"/>
            </a:srgbClr>
          </a:solidFill>
        </p:spPr>
      </p:pic>
      <p:pic>
        <p:nvPicPr>
          <p:cNvPr id="4" name="jaguargoose">
            <a:hlinkClick r:id="" action="ppaction://media"/>
            <a:extLst>
              <a:ext uri="{FF2B5EF4-FFF2-40B4-BE49-F238E27FC236}">
                <a16:creationId xmlns:a16="http://schemas.microsoft.com/office/drawing/2014/main" id="{EE8737FD-A6A4-AFB0-20C0-A59C210171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62" y="851140"/>
            <a:ext cx="9154862" cy="5149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2C1108-C180-5B77-051C-08193D6A2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860"/>
            <a:ext cx="9154861" cy="851140"/>
          </a:xfrm>
          <a:prstGeom prst="rect">
            <a:avLst/>
          </a:prstGeom>
          <a:solidFill>
            <a:srgbClr val="000000">
              <a:alpha val="0"/>
            </a:srgbClr>
          </a:solidFill>
        </p:spPr>
      </p:pic>
    </p:spTree>
    <p:extLst>
      <p:ext uri="{BB962C8B-B14F-4D97-AF65-F5344CB8AC3E}">
        <p14:creationId xmlns:p14="http://schemas.microsoft.com/office/powerpoint/2010/main" val="41242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sndAc>
          <p:stSnd>
            <p:snd r:embed="rId4" name="quiterdamn.wav"/>
          </p:stSnd>
        </p:sndAc>
      </p:transition>
    </mc:Choice>
    <mc:Fallback xmlns="">
      <p:transition spd="slow" advClick="0" advTm="6000">
        <p:sndAc>
          <p:stSnd>
            <p:snd r:embed="rId7" name="quiterdam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iterdam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iterdam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9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71D5FB-9A7D-39EB-E82A-9628D1788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228"/>
            <a:ext cx="9144000" cy="46975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597113-941E-F02B-8E2D-689330690A64}"/>
              </a:ext>
            </a:extLst>
          </p:cNvPr>
          <p:cNvSpPr/>
          <p:nvPr/>
        </p:nvSpPr>
        <p:spPr>
          <a:xfrm>
            <a:off x="57150" y="1407615"/>
            <a:ext cx="4472940" cy="43359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F9B51B-D38D-6A30-50B5-4B46580C9248}"/>
              </a:ext>
            </a:extLst>
          </p:cNvPr>
          <p:cNvSpPr/>
          <p:nvPr/>
        </p:nvSpPr>
        <p:spPr>
          <a:xfrm>
            <a:off x="4613912" y="1407615"/>
            <a:ext cx="4472940" cy="43359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8D6BC-9A36-30E8-2063-3D3E9EFE0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228"/>
            <a:ext cx="9144000" cy="46975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4A3EB4-F9DD-BBCA-E80B-AA3CE6FE9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227"/>
            <a:ext cx="9144000" cy="46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heel spokes="1"/>
        <p:sndAc>
          <p:stSnd>
            <p:snd r:embed="rId2" name="quiterdamn.wav"/>
          </p:stSnd>
        </p:sndAc>
      </p:transition>
    </mc:Choice>
    <mc:Fallback xmlns="">
      <p:transition spd="slow" advClick="0" advTm="10000">
        <p:wheel spokes="1"/>
        <p:sndAc>
          <p:stSnd>
            <p:snd r:embed="rId7" name="quiterdam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rtis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iterdam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D3802E-5644-22F3-0188-969EFE368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24986" cy="2134462"/>
          </a:xfrm>
          <a:prstGeom prst="rect">
            <a:avLst/>
          </a:prstGeom>
        </p:spPr>
      </p:pic>
      <p:pic>
        <p:nvPicPr>
          <p:cNvPr id="6" name="03 - がたがた">
            <a:hlinkClick r:id="" action="ppaction://media"/>
            <a:extLst>
              <a:ext uri="{FF2B5EF4-FFF2-40B4-BE49-F238E27FC236}">
                <a16:creationId xmlns:a16="http://schemas.microsoft.com/office/drawing/2014/main" id="{68F1585F-2739-0A41-63EB-1A6EE8772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86 0.689 L 0.757 0.617 L 0.142 0 L 0 0.143 L 0.543 0.689 L 0.757 0.474 L 0.285 0 L 0 0.286 L 0.401 0.689 L 0.757 0.331" pathEditMode="relative" ptsTypes="">
                                      <p:cBhvr>
                                        <p:cTn id="8" dur="1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424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</TotalTime>
  <Words>8</Words>
  <Application>Microsoft Office PowerPoint</Application>
  <PresentationFormat>On-screen Show (4:3)</PresentationFormat>
  <Paragraphs>2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James, David</dc:creator>
  <cp:lastModifiedBy>James, David</cp:lastModifiedBy>
  <cp:revision>35</cp:revision>
  <dcterms:created xsi:type="dcterms:W3CDTF">2026-01-07T08:33:52Z</dcterms:created>
  <dcterms:modified xsi:type="dcterms:W3CDTF">2026-02-15T19:38:15Z</dcterms:modified>
</cp:coreProperties>
</file>